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3D8CFA78-1DAA-4AE5-82A7-475CC9B858DE}" type="datetimeFigureOut">
              <a:rPr lang="en-US" smtClean="0"/>
              <a:t>4/16/2015</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F38961AE-3118-4806-AF63-EB7284EBFCD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8CFA78-1DAA-4AE5-82A7-475CC9B858DE}" type="datetimeFigureOut">
              <a:rPr lang="en-US" smtClean="0"/>
              <a:t>4/16/2015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961AE-3118-4806-AF63-EB7284EBFCD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8CFA78-1DAA-4AE5-82A7-475CC9B858DE}" type="datetimeFigureOut">
              <a:rPr lang="en-US" smtClean="0"/>
              <a:t>4/16/2015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961AE-3118-4806-AF63-EB7284EBFCD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8CFA78-1DAA-4AE5-82A7-475CC9B858DE}" type="datetimeFigureOut">
              <a:rPr lang="en-US" smtClean="0"/>
              <a:t>4/16/2015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961AE-3118-4806-AF63-EB7284EBFCD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D8CFA78-1DAA-4AE5-82A7-475CC9B858DE}" type="datetimeFigureOut">
              <a:rPr lang="en-US" smtClean="0"/>
              <a:t>4/16/2015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961AE-3118-4806-AF63-EB7284EBFCD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D8CFA78-1DAA-4AE5-82A7-475CC9B858DE}" type="datetimeFigureOut">
              <a:rPr lang="en-US" smtClean="0"/>
              <a:t>4/16/2015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961AE-3118-4806-AF63-EB7284EBFCD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3D8CFA78-1DAA-4AE5-82A7-475CC9B858DE}" type="datetimeFigureOut">
              <a:rPr lang="en-US" smtClean="0"/>
              <a:t>4/16/2015</a:t>
            </a:fld>
            <a:endParaRPr lang="en-US"/>
          </a:p>
        </p:txBody>
      </p:sp>
      <p:sp>
        <p:nvSpPr>
          <p:cNvPr id="27" name="Slide Number Placeholder 26"/>
          <p:cNvSpPr>
            <a:spLocks noGrp="1"/>
          </p:cNvSpPr>
          <p:nvPr>
            <p:ph type="sldNum" sz="quarter" idx="11"/>
          </p:nvPr>
        </p:nvSpPr>
        <p:spPr/>
        <p:txBody>
          <a:bodyPr rtlCol="0"/>
          <a:lstStyle/>
          <a:p>
            <a:fld id="{F38961AE-3118-4806-AF63-EB7284EBFCD8}"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3D8CFA78-1DAA-4AE5-82A7-475CC9B858DE}" type="datetimeFigureOut">
              <a:rPr lang="en-US" smtClean="0"/>
              <a:t>4/16/2015</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F38961AE-3118-4806-AF63-EB7284EBFCD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8CFA78-1DAA-4AE5-82A7-475CC9B858DE}" type="datetimeFigureOut">
              <a:rPr lang="en-US" smtClean="0"/>
              <a:t>4/16/2015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8961AE-3118-4806-AF63-EB7284EBFCD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D8CFA78-1DAA-4AE5-82A7-475CC9B858DE}" type="datetimeFigureOut">
              <a:rPr lang="en-US" smtClean="0"/>
              <a:t>4/16/2015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961AE-3118-4806-AF63-EB7284EBFCD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D8CFA78-1DAA-4AE5-82A7-475CC9B858DE}" type="datetimeFigureOut">
              <a:rPr lang="en-US" smtClean="0"/>
              <a:t>4/16/2015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961AE-3118-4806-AF63-EB7284EBFCD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3D8CFA78-1DAA-4AE5-82A7-475CC9B858DE}" type="datetimeFigureOut">
              <a:rPr lang="en-US" smtClean="0"/>
              <a:t>4/16/2015</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F38961AE-3118-4806-AF63-EB7284EBFCD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Friday, April 17</a:t>
            </a:r>
            <a:endParaRPr lang="en-US" dirty="0"/>
          </a:p>
        </p:txBody>
      </p:sp>
      <p:sp>
        <p:nvSpPr>
          <p:cNvPr id="3" name="Subtitle 2"/>
          <p:cNvSpPr>
            <a:spLocks noGrp="1"/>
          </p:cNvSpPr>
          <p:nvPr>
            <p:ph type="subTitle" idx="1"/>
          </p:nvPr>
        </p:nvSpPr>
        <p:spPr>
          <a:xfrm>
            <a:off x="457200" y="3899938"/>
            <a:ext cx="8458200" cy="2805662"/>
          </a:xfrm>
        </p:spPr>
        <p:txBody>
          <a:bodyPr>
            <a:normAutofit fontScale="85000" lnSpcReduction="20000"/>
          </a:bodyPr>
          <a:lstStyle/>
          <a:p>
            <a:r>
              <a:rPr lang="en-US" dirty="0" smtClean="0"/>
              <a:t>Bell work:  Please sit with your literature circle group and send one representative to get your group’s folder from the back table. Get out your literature circle reading assignment WS #6. Please choose a journal prompt from the list in your journal packet or the yellow prompt sheets in your group’s folder and complete journal response #6 in your literature circle journal. </a:t>
            </a:r>
            <a:endParaRPr lang="en-US" sz="2400" dirty="0" smtClean="0"/>
          </a:p>
          <a:p>
            <a:r>
              <a:rPr lang="en-US" dirty="0" smtClean="0"/>
              <a:t>Please take out your word of the week (</a:t>
            </a:r>
            <a:r>
              <a:rPr lang="en-US" b="1" i="1" dirty="0" smtClean="0"/>
              <a:t>retell)</a:t>
            </a:r>
            <a:r>
              <a:rPr lang="en-US" dirty="0" smtClean="0"/>
              <a:t>  and place a star next to the sentence (compound or complex) that you would like subjects and verbs to be assessed for accuracy. Be sure your name is on the WS and put it in your period’s drawer.</a:t>
            </a:r>
            <a:endParaRPr lang="en-US" sz="2400" dirty="0" smtClean="0"/>
          </a:p>
        </p:txBody>
      </p:sp>
    </p:spTree>
    <p:extLst>
      <p:ext uri="{BB962C8B-B14F-4D97-AF65-F5344CB8AC3E}">
        <p14:creationId xmlns:p14="http://schemas.microsoft.com/office/powerpoint/2010/main" val="3363839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for April 17</a:t>
            </a:r>
            <a:endParaRPr lang="en-US" dirty="0"/>
          </a:p>
        </p:txBody>
      </p:sp>
      <p:sp>
        <p:nvSpPr>
          <p:cNvPr id="3" name="Content Placeholder 2"/>
          <p:cNvSpPr>
            <a:spLocks noGrp="1"/>
          </p:cNvSpPr>
          <p:nvPr>
            <p:ph idx="1"/>
          </p:nvPr>
        </p:nvSpPr>
        <p:spPr/>
        <p:txBody>
          <a:bodyPr>
            <a:normAutofit fontScale="62500" lnSpcReduction="20000"/>
          </a:bodyPr>
          <a:lstStyle/>
          <a:p>
            <a:pPr lvl="0" fontAlgn="base"/>
            <a:r>
              <a:rPr lang="en-US" dirty="0" smtClean="0"/>
              <a:t>Remind </a:t>
            </a:r>
            <a:r>
              <a:rPr lang="en-US" dirty="0"/>
              <a:t>students to turn in word of the week to the drawer</a:t>
            </a:r>
            <a:endParaRPr lang="en-US" sz="2400" dirty="0"/>
          </a:p>
          <a:p>
            <a:pPr lvl="0" fontAlgn="base"/>
            <a:r>
              <a:rPr lang="en-US" dirty="0"/>
              <a:t>Assign students to complete literature circle journal #6 independently</a:t>
            </a:r>
            <a:endParaRPr lang="en-US" sz="2400" dirty="0"/>
          </a:p>
          <a:p>
            <a:pPr lvl="0" fontAlgn="base"/>
            <a:r>
              <a:rPr lang="en-US" dirty="0"/>
              <a:t>Check journal #5 and  reading assignment WS #6--students who do not have their WS completed will need to complete this during group meeting time</a:t>
            </a:r>
            <a:endParaRPr lang="en-US" sz="2400" dirty="0"/>
          </a:p>
          <a:p>
            <a:pPr lvl="0" fontAlgn="base"/>
            <a:r>
              <a:rPr lang="en-US" dirty="0"/>
              <a:t>Have students meet with literature circle groups to discuss reading assignment #6 and revise/make additions to reading assignment WS #6</a:t>
            </a:r>
            <a:endParaRPr lang="en-US" sz="2400" dirty="0"/>
          </a:p>
          <a:p>
            <a:pPr lvl="0" fontAlgn="base"/>
            <a:r>
              <a:rPr lang="en-US" dirty="0"/>
              <a:t>Groups should read assignment #7 and complete the reading assignment WS #7 for Monday</a:t>
            </a:r>
            <a:endParaRPr lang="en-US" sz="2400" dirty="0"/>
          </a:p>
          <a:p>
            <a:pPr lvl="1" fontAlgn="base"/>
            <a:r>
              <a:rPr lang="en-US" dirty="0"/>
              <a:t>Students who do not complete the reading assignment and/or WS will need to complete this apart from their literature circle groups during participation time</a:t>
            </a:r>
            <a:endParaRPr lang="en-US" sz="2000" dirty="0"/>
          </a:p>
          <a:p>
            <a:pPr lvl="1" fontAlgn="base"/>
            <a:r>
              <a:rPr lang="en-US" dirty="0"/>
              <a:t>Students will lose 12 points for the incomplete reading assignment and WS AND 5 points for the day’s class participation, discussion, and reflection</a:t>
            </a:r>
            <a:endParaRPr lang="en-US" sz="2000" dirty="0"/>
          </a:p>
          <a:p>
            <a:pPr marL="0" indent="0">
              <a:buNone/>
            </a:pPr>
            <a:r>
              <a:rPr lang="en-US" dirty="0"/>
              <a:t> </a:t>
            </a:r>
            <a:endParaRPr lang="en-US" sz="2400" dirty="0"/>
          </a:p>
          <a:p>
            <a:pPr marL="0" indent="0">
              <a:buNone/>
            </a:pPr>
            <a:r>
              <a:rPr lang="en-US" dirty="0"/>
              <a:t>Homework: Read assignment #7 and complete the reading assignment WS #7 for Monday; Study Island #4A due April 17; AR for quarter 4 is due May 8; 5 reading logs this week (15 total for quarter 4; 1 log = 10-20 pages</a:t>
            </a:r>
            <a:r>
              <a:rPr lang="en-US" dirty="0" smtClean="0"/>
              <a:t>)</a:t>
            </a:r>
            <a:endParaRPr lang="en-US" sz="2400" dirty="0"/>
          </a:p>
        </p:txBody>
      </p:sp>
    </p:spTree>
    <p:extLst>
      <p:ext uri="{BB962C8B-B14F-4D97-AF65-F5344CB8AC3E}">
        <p14:creationId xmlns:p14="http://schemas.microsoft.com/office/powerpoint/2010/main" val="9647023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TotalTime>
  <Words>266</Words>
  <Application>Microsoft Office PowerPoint</Application>
  <PresentationFormat>On-screen Show (4:3)</PresentationFormat>
  <Paragraphs>13</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Urban</vt:lpstr>
      <vt:lpstr>Friday, April 17</vt:lpstr>
      <vt:lpstr>Agenda for April 17</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Friday, April 17</dc:title>
  <dc:creator>Melissa Fausnight</dc:creator>
  <cp:lastModifiedBy>Melissa Fausnight</cp:lastModifiedBy>
  <cp:revision>1</cp:revision>
  <dcterms:created xsi:type="dcterms:W3CDTF">2015-04-16T11:33:42Z</dcterms:created>
  <dcterms:modified xsi:type="dcterms:W3CDTF">2015-04-16T11:35:08Z</dcterms:modified>
</cp:coreProperties>
</file>